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9E2E59-8919-4361-8775-7244C6ECD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A3D644-1F01-4ECB-84A4-77197AC29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9132DC-4CBC-4A21-831B-E4790F16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6D8319-9E59-4230-8900-1A17DAC4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E5E28E-6197-45CD-98A6-04A44E4F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675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3A4DC-95C7-4D5A-BC38-81E07B2BD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BBC85F-0EF1-49C4-91E3-D95CEB62C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2B6818-21F1-48D0-81F1-F79487E2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C6CB51-B353-45C6-8CB3-22F9A63E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B7490A-3825-460C-B17D-6422486C1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862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2C02E0-FE03-401D-B5CE-221D8590E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796EA9-CAA1-4C80-8AE8-24164D99C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3ACAAA-ED74-481D-8716-F00087146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9EA8D4-2AAE-4A2D-9B37-B17D7441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F7A7D8-71BE-41A8-8C78-F0568362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792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4275F-D47B-4101-BEC4-8CFC89DF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084AD3-AD0A-4527-97B5-D7C6EB79F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1CE29D-7A81-4EFC-AAF0-CDBB3592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9C580B-187D-4306-89AA-C5C04D6FA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DE368-8B3F-4361-AFC7-0C792497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61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40904-BAFD-41A7-A122-5C7D8AB9D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6B4941-2C14-4E75-8E03-59F57CF97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38D81C-665C-4074-BBD2-032A706A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AF809F-BAC6-4BAE-ABCF-696EF060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B7C26F-4361-4F10-B383-FCF60191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427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F8EF87-A2B0-48C9-B398-C11F62948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6BDBA-2E9F-4BDA-8979-384E8F7F4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8B285A-D6EA-4454-A11F-AE2E3E63D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553808-80E1-4A06-AB88-F92C8CCA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608758-B51D-462F-8F52-622C51A0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D1FB51-6456-4A50-9E57-6DEBB170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34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C23D2-955B-4A2C-BD99-72E75F80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71BE7F-B32C-4114-BAA1-6AE692B11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EA2DA4-B0CF-4BF7-8B64-248920EB2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CA85D91-D2C3-4F2B-AD54-2A9BA3B70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CB26570-A429-46CE-9101-6D619EE864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FB610C-CFE6-4CBB-AD01-DE4C7941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515FC2A-5352-4319-8369-7B60A863D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408930-D4EA-4296-B614-78AF1B8E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87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A9879-92F8-4D54-BA48-DDEAE0721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554745-02AA-4E83-A0FA-0929255AA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9D257F-5E69-4141-AA79-F490624CC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309E39-FA8F-4EC7-BCF8-9E28E4D6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39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85B66F-85CC-4D77-A58B-D43DBFE04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931E261-E624-4E20-B1BC-187109CA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58B0AA-98D5-474C-8C90-051C145E2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0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6523E4-5187-4191-951D-677DB93BC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258938-69FD-4BB8-8C71-50EDEDA19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E12B4D-B387-4F7E-B64A-0744ACB4D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BB7791-7A80-401D-9211-FDF38197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C57093-3A1A-492A-B49D-E3AE05258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ED3AF2-A5ED-4A18-8677-7F1CF52A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309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0A850-D1FC-4E73-AA6D-7CAA0DB1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A78217-3BE7-493A-8134-672519989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DBE542-CE72-43B7-BB26-658605D8C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B6B6A5-FDBA-47BC-8A57-AFFA197D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87F6A8-3FFF-4663-8B4F-BE218DE84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08D98A-887A-456B-97EE-7ADDF73C7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26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6D1729-1609-4B5F-8992-B8C6562A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D02CD5-0F31-43E0-BD23-D3EAEAAEB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1A3E47-1A96-4B3A-ACBB-697A796DB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33795-B815-4AFD-9FE3-448A9940FCF1}" type="datetimeFigureOut">
              <a:rPr lang="es-ES" smtClean="0"/>
              <a:t>01/12/2025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3FB122-21A3-4865-A67A-6DC8B4FB3C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4CE084-47DF-4EF1-88C0-208EE2BCC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C6BD0-BCAB-4A69-A13C-50D9C024242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732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presentacion_power-point-isabu_Mesa de trabajo 1.jpg" descr="presentacion_power-point-isabu_Mesa de trabajo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1620"/>
            <a:ext cx="12192000" cy="6961239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-5162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81124B0-51D6-489C-971D-08C531D894B4}"/>
              </a:ext>
            </a:extLst>
          </p:cNvPr>
          <p:cNvSpPr txBox="1"/>
          <p:nvPr/>
        </p:nvSpPr>
        <p:spPr>
          <a:xfrm>
            <a:off x="1938055" y="1244600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Mi proyecto – Historia de vida. </a:t>
            </a:r>
          </a:p>
        </p:txBody>
      </p:sp>
    </p:spTree>
    <p:extLst>
      <p:ext uri="{BB962C8B-B14F-4D97-AF65-F5344CB8AC3E}">
        <p14:creationId xmlns:p14="http://schemas.microsoft.com/office/powerpoint/2010/main" val="182157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38055" y="5613400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Mi proyecto – Historia de vida.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F27BCA9-F184-447E-B78F-0B89D5536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090173"/>
            <a:ext cx="508344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Nombre de la persona.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Fot</a:t>
            </a:r>
            <a:r>
              <a:rPr lang="es-CO" altLang="es-CO" b="1" dirty="0">
                <a:latin typeface="Arial" panose="020B0604020202020204" pitchFamily="34" charset="0"/>
              </a:rPr>
              <a:t>o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Lugar de </a:t>
            </a:r>
            <a:r>
              <a:rPr lang="es-CO" altLang="es-CO" b="1" dirty="0">
                <a:latin typeface="Arial" panose="020B0604020202020204" pitchFamily="34" charset="0"/>
              </a:rPr>
              <a:t>nacimiento.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Familia/Infancia información breve.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Contexto que marcó sus primeros años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Frase corta que lo representa (Opcional)</a:t>
            </a:r>
          </a:p>
        </p:txBody>
      </p:sp>
    </p:spTree>
    <p:extLst>
      <p:ext uri="{BB962C8B-B14F-4D97-AF65-F5344CB8AC3E}">
        <p14:creationId xmlns:p14="http://schemas.microsoft.com/office/powerpoint/2010/main" val="1189915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38055" y="5613400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Presentación breve.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F27BCA9-F184-447E-B78F-0B89D5536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505670"/>
            <a:ext cx="946925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¿Quién es?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¿A qué se dedica?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En qué contexto se ha inspirado. (Breve presentación). Máximo 200 caracteres.  </a:t>
            </a: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1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97560" y="526447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Trayectoria. 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C97F66-0122-40B8-879C-108625A6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782670"/>
            <a:ext cx="7104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 </a:t>
            </a: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0ED9369-6588-436D-BE4C-68AD861C8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505672"/>
            <a:ext cx="622478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Imágenes que soportan mi trayectoria.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(Agregar máximo de 5 fotos describiendo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los momentos a través de los cuales ha inspirado. </a:t>
            </a:r>
          </a:p>
        </p:txBody>
      </p:sp>
    </p:spTree>
    <p:extLst>
      <p:ext uri="{BB962C8B-B14F-4D97-AF65-F5344CB8AC3E}">
        <p14:creationId xmlns:p14="http://schemas.microsoft.com/office/powerpoint/2010/main" val="217461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97560" y="380426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Logros. 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C97F66-0122-40B8-879C-108625A6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367173"/>
            <a:ext cx="693010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Logros profesionales y/o comunitarios.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Proyectos destacados.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Reconocimientos (Si los tienen).  Máximo 200 caracteres.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s-CO" b="1" dirty="0">
                <a:latin typeface="Arial" panose="020B0604020202020204" pitchFamily="34" charset="0"/>
              </a:rPr>
              <a:t>Apoyar con imágenes.  </a:t>
            </a: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884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97560" y="311532"/>
            <a:ext cx="8196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Impacto en la comunidad o en otras personas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C97F66-0122-40B8-879C-108625A6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782671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D4796FD-F2EC-470C-B240-C674F42C110A}"/>
              </a:ext>
            </a:extLst>
          </p:cNvPr>
          <p:cNvSpPr txBox="1"/>
          <p:nvPr/>
        </p:nvSpPr>
        <p:spPr>
          <a:xfrm>
            <a:off x="2024269" y="2690338"/>
            <a:ext cx="61423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Cómo ha inspirado a otros. 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Ejemplos concretos de su aporte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Testimonios reales (Opcional). </a:t>
            </a:r>
            <a:r>
              <a:rPr lang="es-CO" altLang="es-CO" b="1" dirty="0">
                <a:latin typeface="Arial" panose="020B0604020202020204" pitchFamily="34" charset="0"/>
              </a:rPr>
              <a:t>Máximo 200 caracteres.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56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2024269" y="380426"/>
            <a:ext cx="8196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Valores que representa 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C97F66-0122-40B8-879C-108625A6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782671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D4796FD-F2EC-470C-B240-C674F42C110A}"/>
              </a:ext>
            </a:extLst>
          </p:cNvPr>
          <p:cNvSpPr txBox="1"/>
          <p:nvPr/>
        </p:nvSpPr>
        <p:spPr>
          <a:xfrm>
            <a:off x="2024269" y="2690338"/>
            <a:ext cx="61423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3 o 5 valores. </a:t>
            </a:r>
          </a:p>
        </p:txBody>
      </p:sp>
    </p:spTree>
    <p:extLst>
      <p:ext uri="{BB962C8B-B14F-4D97-AF65-F5344CB8AC3E}">
        <p14:creationId xmlns:p14="http://schemas.microsoft.com/office/powerpoint/2010/main" val="224936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18BE587F-F455-4F7D-B0FD-7C484219D2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8" r="20927" b="917"/>
          <a:stretch/>
        </p:blipFill>
        <p:spPr>
          <a:xfrm>
            <a:off x="11285990" y="0"/>
            <a:ext cx="906010" cy="15302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32552C5-3CF1-43A8-A4C2-21014F3F28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00" y="-542373"/>
            <a:ext cx="1938055" cy="290708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3332DCF-0CFC-433E-ABE1-CA10861EEED7}"/>
              </a:ext>
            </a:extLst>
          </p:cNvPr>
          <p:cNvSpPr txBox="1"/>
          <p:nvPr/>
        </p:nvSpPr>
        <p:spPr>
          <a:xfrm>
            <a:off x="1997560" y="646087"/>
            <a:ext cx="8196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accent3">
                    <a:lumMod val="75000"/>
                  </a:schemeClr>
                </a:solidFill>
              </a:rPr>
              <a:t>Mensaje o frase inspiradora de la persona.  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C97F66-0122-40B8-879C-108625A6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955" y="2782671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CO" altLang="es-C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D4796FD-F2EC-470C-B240-C674F42C110A}"/>
              </a:ext>
            </a:extLst>
          </p:cNvPr>
          <p:cNvSpPr txBox="1"/>
          <p:nvPr/>
        </p:nvSpPr>
        <p:spPr>
          <a:xfrm>
            <a:off x="2172120" y="2364709"/>
            <a:ext cx="614238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Puede ser una frase propia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 una que la guíe en su vida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Texto breve con diseño destacado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CO" altLang="es-CO" b="1" dirty="0">
                <a:latin typeface="Arial" panose="020B0604020202020204" pitchFamily="34" charset="0"/>
              </a:rPr>
              <a:t>Máximo 200 caracteres. 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9550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192</Words>
  <Application>Microsoft Office PowerPoint</Application>
  <PresentationFormat>Panorámica</PresentationFormat>
  <Paragraphs>34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Mayra Serrano</dc:creator>
  <cp:lastModifiedBy>Mayra Serrano</cp:lastModifiedBy>
  <cp:revision>10</cp:revision>
  <dcterms:created xsi:type="dcterms:W3CDTF">2025-11-18T16:30:35Z</dcterms:created>
  <dcterms:modified xsi:type="dcterms:W3CDTF">2025-12-01T19:33:44Z</dcterms:modified>
</cp:coreProperties>
</file>